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9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5" r:id="rId11"/>
    <p:sldId id="266" r:id="rId12"/>
    <p:sldId id="260" r:id="rId13"/>
    <p:sldId id="296" r:id="rId14"/>
    <p:sldId id="294" r:id="rId15"/>
    <p:sldId id="297" r:id="rId16"/>
    <p:sldId id="269" r:id="rId17"/>
    <p:sldId id="267" r:id="rId18"/>
    <p:sldId id="268" r:id="rId19"/>
    <p:sldId id="270" r:id="rId20"/>
    <p:sldId id="298" r:id="rId21"/>
    <p:sldId id="300" r:id="rId22"/>
    <p:sldId id="301" r:id="rId23"/>
    <p:sldId id="302" r:id="rId24"/>
    <p:sldId id="299" r:id="rId25"/>
    <p:sldId id="271" r:id="rId26"/>
    <p:sldId id="272" r:id="rId27"/>
    <p:sldId id="285" r:id="rId28"/>
    <p:sldId id="283" r:id="rId29"/>
    <p:sldId id="282" r:id="rId30"/>
  </p:sldIdLst>
  <p:sldSz cx="9144000" cy="6858000" type="screen4x3"/>
  <p:notesSz cx="6858000" cy="9144000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0000"/>
    <a:srgbClr val="CC9900"/>
    <a:srgbClr val="FF3300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42" autoAdjust="0"/>
    <p:restoredTop sz="94660"/>
  </p:normalViewPr>
  <p:slideViewPr>
    <p:cSldViewPr>
      <p:cViewPr>
        <p:scale>
          <a:sx n="50" d="100"/>
          <a:sy n="50" d="100"/>
        </p:scale>
        <p:origin x="-155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6CE78-3042-45FB-8B43-294ADDCAC68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A1DD3-5230-422D-BBA0-D3B2563B62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520B9-370D-4F01-9669-2E7268772F8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AF979-1C91-4F7B-BFF8-29D873BBB3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4EC36-9A9C-4F43-92FD-6F3EEB84C0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5E8F4-2D55-4677-BE33-39A62E2616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A337B-AE6A-4AAE-83F4-13FCB54EF0E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96F2-862D-46D8-998B-45156465B4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7264-B542-46D7-8856-26E64F1E32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81F8E-7229-428B-A080-D57633CF52F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01C5-731D-4AF8-B34D-EA78EC779B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8961509-9829-4DD5-AE83-C8BD5463F4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1" name="Picture 3" descr="Vliegenbos (12)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b="24184"/>
          <a:stretch>
            <a:fillRect/>
          </a:stretch>
        </p:blipFill>
        <p:spPr>
          <a:xfrm>
            <a:off x="1116013" y="0"/>
            <a:ext cx="6781800" cy="6858000"/>
          </a:xfrm>
          <a:noFill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58888" y="5949950"/>
            <a:ext cx="727233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2400" b="1">
                <a:solidFill>
                  <a:schemeClr val="bg1"/>
                </a:solidFill>
                <a:latin typeface="Palatino Linotype" pitchFamily="18" charset="0"/>
              </a:rPr>
              <a:t>Populier en wilg in het multifunctionele bos</a:t>
            </a:r>
            <a:r>
              <a:rPr lang="nl-NL" sz="3200" b="1">
                <a:solidFill>
                  <a:schemeClr val="bg1"/>
                </a:solidFill>
                <a:latin typeface="Palatino Linotype" pitchFamily="18" charset="0"/>
              </a:rPr>
              <a:t/>
            </a:r>
            <a:br>
              <a:rPr lang="nl-NL" sz="3200" b="1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nl-NL" b="1">
                <a:solidFill>
                  <a:srgbClr val="CC9900"/>
                </a:solidFill>
                <a:latin typeface="Palatino Linotype" pitchFamily="18" charset="0"/>
              </a:rPr>
              <a:t>Simon Klingen</a:t>
            </a:r>
            <a:r>
              <a:rPr lang="nl-NL" sz="2800" b="1">
                <a:solidFill>
                  <a:schemeClr val="bg1"/>
                </a:solidFill>
                <a:latin typeface="Palatino Linotype" pitchFamily="18" charset="0"/>
              </a:rPr>
              <a:t/>
            </a:r>
            <a:br>
              <a:rPr lang="nl-NL" sz="2800" b="1">
                <a:solidFill>
                  <a:schemeClr val="bg1"/>
                </a:solidFill>
                <a:latin typeface="Palatino Linotype" pitchFamily="18" charset="0"/>
              </a:rPr>
            </a:br>
            <a:endParaRPr lang="nl-NL" sz="2800" b="1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7" name="Picture 4" descr="Kuinderbos 2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1" name="Picture 4" descr="sjalons bij vuil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4" descr="image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192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Picture 4" descr="Pittestee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Picture 4" descr="Roos op Pittesteeg 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6000" smtClean="0">
                <a:latin typeface="Palatino Linotype" pitchFamily="18" charset="0"/>
              </a:rPr>
              <a:t>creatief met populier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>
              <a:latin typeface="Palatino Linotype" pitchFamily="18" charset="0"/>
            </a:endParaRPr>
          </a:p>
          <a:p>
            <a:pPr eaLnBrk="1" hangingPunct="1"/>
            <a:r>
              <a:rPr lang="nl-NL" smtClean="0">
                <a:latin typeface="Palatino Linotype" pitchFamily="18" charset="0"/>
              </a:rPr>
              <a:t>hoog stamtal / laag stamtal</a:t>
            </a:r>
          </a:p>
          <a:p>
            <a:pPr eaLnBrk="1" hangingPunct="1"/>
            <a:r>
              <a:rPr lang="nl-NL" smtClean="0">
                <a:latin typeface="Palatino Linotype" pitchFamily="18" charset="0"/>
              </a:rPr>
              <a:t>wild verband</a:t>
            </a:r>
          </a:p>
          <a:p>
            <a:pPr eaLnBrk="1" hangingPunct="1"/>
            <a:r>
              <a:rPr lang="nl-NL" smtClean="0">
                <a:latin typeface="Palatino Linotype" pitchFamily="18" charset="0"/>
              </a:rPr>
              <a:t>menging 2 of 3 klonen</a:t>
            </a:r>
          </a:p>
          <a:p>
            <a:pPr eaLnBrk="1" hangingPunct="1"/>
            <a:r>
              <a:rPr lang="nl-NL" smtClean="0">
                <a:latin typeface="Palatino Linotype" pitchFamily="18" charset="0"/>
              </a:rPr>
              <a:t>onderplant wisselend</a:t>
            </a:r>
          </a:p>
          <a:p>
            <a:pPr eaLnBrk="1" hangingPunct="1"/>
            <a:r>
              <a:rPr lang="nl-NL" smtClean="0">
                <a:latin typeface="Palatino Linotype" pitchFamily="18" charset="0"/>
              </a:rPr>
              <a:t>meteen duurzaam ja / nee</a:t>
            </a:r>
          </a:p>
          <a:p>
            <a:pPr eaLnBrk="1" hangingPunct="1"/>
            <a:r>
              <a:rPr lang="nl-NL" smtClean="0">
                <a:latin typeface="Palatino Linotype" pitchFamily="18" charset="0"/>
              </a:rPr>
              <a:t>selectief dunnen</a:t>
            </a:r>
          </a:p>
          <a:p>
            <a:pPr eaLnBrk="1" hangingPunct="1"/>
            <a:endParaRPr lang="nl-NL" smtClean="0">
              <a:latin typeface="Palatino Linotype" pitchFamily="18" charset="0"/>
            </a:endParaRPr>
          </a:p>
          <a:p>
            <a:pPr eaLnBrk="1" hangingPunct="1"/>
            <a:endParaRPr lang="nl-NL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4" descr="De Kurk (10)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4" descr="De Kurk (2)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4" descr="De Kurk (5)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4" descr="De Kurk (13)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5" name="Picture 3" descr="Vliegenbos (12)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contrast="-48000"/>
          </a:blip>
          <a:srcRect b="24184"/>
          <a:stretch>
            <a:fillRect/>
          </a:stretch>
        </p:blipFill>
        <p:spPr>
          <a:xfrm>
            <a:off x="1116013" y="0"/>
            <a:ext cx="6781800" cy="6858000"/>
          </a:xfrm>
          <a:noFill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58888" y="5949950"/>
            <a:ext cx="727233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2400" b="1">
                <a:solidFill>
                  <a:schemeClr val="bg1"/>
                </a:solidFill>
                <a:latin typeface="Palatino Linotype" pitchFamily="18" charset="0"/>
              </a:rPr>
              <a:t>Populier en wilg in het multifunctionele bos</a:t>
            </a:r>
            <a:r>
              <a:rPr lang="nl-NL" sz="3200" b="1">
                <a:solidFill>
                  <a:schemeClr val="bg1"/>
                </a:solidFill>
                <a:latin typeface="Palatino Linotype" pitchFamily="18" charset="0"/>
              </a:rPr>
              <a:t/>
            </a:r>
            <a:br>
              <a:rPr lang="nl-NL" sz="3200" b="1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nl-NL" b="1">
                <a:solidFill>
                  <a:srgbClr val="CC9900"/>
                </a:solidFill>
                <a:latin typeface="Palatino Linotype" pitchFamily="18" charset="0"/>
              </a:rPr>
              <a:t>Simon Klingen</a:t>
            </a:r>
            <a:r>
              <a:rPr lang="nl-NL" sz="2800" b="1">
                <a:solidFill>
                  <a:schemeClr val="bg1"/>
                </a:solidFill>
                <a:latin typeface="Palatino Linotype" pitchFamily="18" charset="0"/>
              </a:rPr>
              <a:t/>
            </a:r>
            <a:br>
              <a:rPr lang="nl-NL" sz="2800" b="1">
                <a:solidFill>
                  <a:schemeClr val="bg1"/>
                </a:solidFill>
                <a:latin typeface="Palatino Linotype" pitchFamily="18" charset="0"/>
              </a:rPr>
            </a:br>
            <a:endParaRPr lang="nl-NL" sz="2800" b="1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68313" y="2174875"/>
            <a:ext cx="78486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nl-NL" sz="3600" b="1">
                <a:solidFill>
                  <a:schemeClr val="bg1"/>
                </a:solidFill>
                <a:latin typeface="Palatino Linotype" pitchFamily="18" charset="0"/>
              </a:rPr>
              <a:t>Waarom mooi bos?</a:t>
            </a:r>
          </a:p>
          <a:p>
            <a:pPr algn="l">
              <a:spcBef>
                <a:spcPct val="20000"/>
              </a:spcBef>
            </a:pPr>
            <a:r>
              <a:rPr lang="nl-NL" sz="3600" b="1">
                <a:solidFill>
                  <a:schemeClr val="bg1"/>
                </a:solidFill>
                <a:latin typeface="Palatino Linotype" pitchFamily="18" charset="0"/>
              </a:rPr>
              <a:t>cursus  </a:t>
            </a:r>
            <a:r>
              <a:rPr lang="nl-NL" sz="3600" b="1" i="1">
                <a:solidFill>
                  <a:schemeClr val="bg1"/>
                </a:solidFill>
                <a:latin typeface="MS Mincho" pitchFamily="49" charset="-128"/>
              </a:rPr>
              <a:t>Creatief met populier</a:t>
            </a:r>
            <a:r>
              <a:rPr lang="nl-NL" sz="3600" b="1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pPr algn="l">
              <a:spcBef>
                <a:spcPct val="20000"/>
              </a:spcBef>
            </a:pPr>
            <a:r>
              <a:rPr lang="nl-NL" sz="3600" b="1">
                <a:solidFill>
                  <a:schemeClr val="bg1"/>
                </a:solidFill>
                <a:latin typeface="Palatino Linotype" pitchFamily="18" charset="0"/>
              </a:rPr>
              <a:t>W.H.Vliegenbos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7200" smtClean="0">
                <a:latin typeface="Palatino Linotype" pitchFamily="18" charset="0"/>
              </a:rPr>
              <a:t>oogst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  <a:p>
            <a:pPr eaLnBrk="1" hangingPunct="1"/>
            <a:endParaRPr lang="nl-NL" smtClean="0">
              <a:latin typeface="Palatino Linotype" pitchFamily="18" charset="0"/>
            </a:endParaRPr>
          </a:p>
          <a:p>
            <a:pPr eaLnBrk="1" hangingPunct="1"/>
            <a:r>
              <a:rPr lang="nl-NL" smtClean="0">
                <a:latin typeface="Palatino Linotype" pitchFamily="18" charset="0"/>
              </a:rPr>
              <a:t>oogsten langs pad</a:t>
            </a:r>
          </a:p>
          <a:p>
            <a:pPr eaLnBrk="1" hangingPunct="1"/>
            <a:r>
              <a:rPr lang="nl-NL" smtClean="0">
                <a:latin typeface="Palatino Linotype" pitchFamily="18" charset="0"/>
              </a:rPr>
              <a:t>deel ringen</a:t>
            </a:r>
          </a:p>
          <a:p>
            <a:pPr eaLnBrk="1" hangingPunct="1"/>
            <a:r>
              <a:rPr lang="nl-NL" smtClean="0">
                <a:latin typeface="Palatino Linotype" pitchFamily="18" charset="0"/>
              </a:rPr>
              <a:t>GEEN RIJEN DUNNING</a:t>
            </a:r>
          </a:p>
          <a:p>
            <a:pPr eaLnBrk="1" hangingPunct="1"/>
            <a:r>
              <a:rPr lang="nl-NL" smtClean="0">
                <a:latin typeface="Palatino Linotype" pitchFamily="18" charset="0"/>
              </a:rPr>
              <a:t>deel ongedund laten</a:t>
            </a:r>
          </a:p>
          <a:p>
            <a:pPr eaLnBrk="1" hangingPunct="1"/>
            <a:r>
              <a:rPr lang="nl-NL" smtClean="0">
                <a:latin typeface="Palatino Linotype" pitchFamily="18" charset="0"/>
              </a:rPr>
              <a:t>altijd een paar laten staan</a:t>
            </a:r>
          </a:p>
          <a:p>
            <a:pPr eaLnBrk="1" hangingPunct="1"/>
            <a:endParaRPr lang="nl-NL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1" name="Picture 4" descr="PHout (4)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Picture 4" descr="CDI-bos (9)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Picture 4" descr="CDI-bos (5)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3" name="Picture 3" descr="Alblasserbos (5)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7" name="Picture 4" descr="De Kurk (17)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1" name="Picture 4" descr="De Kurk (18)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overview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Oval 8"/>
          <p:cNvSpPr>
            <a:spLocks noChangeArrowheads="1"/>
          </p:cNvSpPr>
          <p:nvPr/>
        </p:nvSpPr>
        <p:spPr bwMode="auto">
          <a:xfrm>
            <a:off x="4211638" y="2205038"/>
            <a:ext cx="1512887" cy="936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9" name="Picture 4" descr="Heybroek en Repko (7)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3" name="Picture 4" descr="Vliegenbos (12)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0"/>
            <a:ext cx="6297612" cy="8397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Picture 4" descr="SBB Langbroek (2)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3" descr="SBB Langbroek (2)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contrast="-6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39750" y="1484313"/>
            <a:ext cx="8353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r>
              <a:rPr lang="nl-NL" sz="3200">
                <a:solidFill>
                  <a:schemeClr val="bg1"/>
                </a:solidFill>
                <a:latin typeface="Palatino Linotype" pitchFamily="18" charset="0"/>
              </a:rPr>
              <a:t>Wie heeft de afgelopen jaren hout van populier / wilg verkocht 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endParaRPr lang="nl-NL" sz="3200">
              <a:solidFill>
                <a:schemeClr val="bg1"/>
              </a:solidFill>
              <a:latin typeface="Palatino Linotype" pitchFamily="18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nl-NL" sz="3200">
                <a:solidFill>
                  <a:schemeClr val="bg1"/>
                </a:solidFill>
                <a:latin typeface="Palatino Linotype" pitchFamily="18" charset="0"/>
              </a:rPr>
              <a:t>Wie heeft de afgelopen jaren populier / wilg geplant?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endParaRPr lang="nl-NL" sz="3200">
              <a:solidFill>
                <a:schemeClr val="bg1"/>
              </a:solidFill>
              <a:latin typeface="Palatino Linotype" pitchFamily="18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nl-NL" sz="320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Picture 3" descr="DSCN0286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contrast="-72000"/>
          </a:blip>
          <a:srcRect/>
          <a:stretch>
            <a:fillRect/>
          </a:stretch>
        </p:blipFill>
        <p:spPr>
          <a:xfrm>
            <a:off x="0" y="0"/>
            <a:ext cx="9685338" cy="7262813"/>
          </a:xfr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860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nl-NL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8893175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nl-NL"/>
          </a:p>
          <a:p>
            <a:pPr algn="l">
              <a:spcBef>
                <a:spcPct val="50000"/>
              </a:spcBef>
            </a:pPr>
            <a:endParaRPr lang="nl-NL"/>
          </a:p>
          <a:p>
            <a:pPr>
              <a:spcBef>
                <a:spcPct val="50000"/>
              </a:spcBef>
            </a:pPr>
            <a:r>
              <a:rPr lang="nl-NL" sz="4800">
                <a:solidFill>
                  <a:srgbClr val="003300"/>
                </a:solidFill>
                <a:latin typeface="Palatino Linotype" pitchFamily="18" charset="0"/>
              </a:rPr>
              <a:t>hout</a:t>
            </a:r>
            <a:r>
              <a:rPr lang="nl-NL" sz="4800">
                <a:latin typeface="Palatino Linotype" pitchFamily="18" charset="0"/>
              </a:rPr>
              <a:t>		</a:t>
            </a:r>
            <a:r>
              <a:rPr lang="nl-NL" sz="4800">
                <a:solidFill>
                  <a:srgbClr val="66FFFF"/>
                </a:solidFill>
                <a:latin typeface="Palatino Linotype" pitchFamily="18" charset="0"/>
              </a:rPr>
              <a:t>beleving</a:t>
            </a:r>
            <a:r>
              <a:rPr lang="nl-NL" sz="4800">
                <a:latin typeface="Palatino Linotype" pitchFamily="18" charset="0"/>
              </a:rPr>
              <a:t>		</a:t>
            </a:r>
            <a:r>
              <a:rPr lang="nl-NL" sz="4800">
                <a:solidFill>
                  <a:schemeClr val="bg1"/>
                </a:solidFill>
                <a:latin typeface="Palatino Linotype" pitchFamily="18" charset="0"/>
              </a:rPr>
              <a:t>natuur</a:t>
            </a:r>
            <a:r>
              <a:rPr lang="nl-NL" sz="4800"/>
              <a:t> 	 </a:t>
            </a:r>
          </a:p>
          <a:p>
            <a:pPr>
              <a:spcBef>
                <a:spcPct val="50000"/>
              </a:spcBef>
            </a:pPr>
            <a:endParaRPr lang="nl-NL" sz="4800"/>
          </a:p>
          <a:p>
            <a:pPr>
              <a:spcBef>
                <a:spcPct val="50000"/>
              </a:spcBef>
            </a:pPr>
            <a:r>
              <a:rPr lang="nl-NL" sz="9600">
                <a:solidFill>
                  <a:srgbClr val="CC9900"/>
                </a:solidFill>
                <a:latin typeface="Palatino Linotype" pitchFamily="18" charset="0"/>
              </a:rPr>
              <a:t>trias forestica</a:t>
            </a:r>
            <a:endParaRPr lang="nl-NL" sz="8000"/>
          </a:p>
          <a:p>
            <a:pPr>
              <a:spcBef>
                <a:spcPct val="50000"/>
              </a:spcBef>
            </a:pPr>
            <a:endParaRPr lang="nl-NL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SCN0286"/>
          <p:cNvPicPr>
            <a:picLocks noChangeAspect="1" noChangeArrowheads="1"/>
          </p:cNvPicPr>
          <p:nvPr/>
        </p:nvPicPr>
        <p:blipFill>
          <a:blip r:embed="rId2" cstate="print">
            <a:lum contrast="-60000"/>
          </a:blip>
          <a:srcRect/>
          <a:stretch>
            <a:fillRect/>
          </a:stretch>
        </p:blipFill>
        <p:spPr bwMode="auto">
          <a:xfrm>
            <a:off x="0" y="0"/>
            <a:ext cx="97567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572000" y="5091113"/>
            <a:ext cx="489585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1">
                <a:solidFill>
                  <a:srgbClr val="003300"/>
                </a:solidFill>
                <a:latin typeface="Palatino Linotype" pitchFamily="18" charset="0"/>
              </a:rPr>
              <a:t>houtproductie:</a:t>
            </a:r>
          </a:p>
          <a:p>
            <a:pPr>
              <a:spcBef>
                <a:spcPct val="50000"/>
              </a:spcBef>
            </a:pPr>
            <a:r>
              <a:rPr lang="nl-NL" sz="4400" b="1">
                <a:solidFill>
                  <a:srgbClr val="003300"/>
                </a:solidFill>
                <a:latin typeface="Palatino Linotype" pitchFamily="18" charset="0"/>
              </a:rPr>
              <a:t>4.500 mensen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1484313"/>
            <a:ext cx="1011713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4800" b="1">
                <a:solidFill>
                  <a:srgbClr val="66FFFF"/>
                </a:solidFill>
                <a:latin typeface="Palatino Linotype" pitchFamily="18" charset="0"/>
              </a:rPr>
              <a:t>beleving: </a:t>
            </a:r>
          </a:p>
          <a:p>
            <a:pPr algn="l">
              <a:spcBef>
                <a:spcPct val="50000"/>
              </a:spcBef>
            </a:pPr>
            <a:r>
              <a:rPr lang="nl-NL" sz="7200" b="1">
                <a:solidFill>
                  <a:srgbClr val="66FFFF"/>
                </a:solidFill>
                <a:latin typeface="Palatino Linotype" pitchFamily="18" charset="0"/>
              </a:rPr>
              <a:t>16.10</a:t>
            </a:r>
            <a:r>
              <a:rPr lang="nl-NL" sz="7200" b="1" baseline="30000">
                <a:solidFill>
                  <a:srgbClr val="66FFFF"/>
                </a:solidFill>
                <a:latin typeface="Palatino Linotype" pitchFamily="18" charset="0"/>
              </a:rPr>
              <a:t>6 </a:t>
            </a:r>
            <a:r>
              <a:rPr lang="nl-NL" sz="7200" b="1">
                <a:solidFill>
                  <a:srgbClr val="66FFFF"/>
                </a:solidFill>
                <a:latin typeface="Palatino Linotype" pitchFamily="18" charset="0"/>
              </a:rPr>
              <a:t>mensen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427538" y="404813"/>
            <a:ext cx="50419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1">
                <a:solidFill>
                  <a:schemeClr val="bg1"/>
                </a:solidFill>
                <a:latin typeface="Palatino Linotype" pitchFamily="18" charset="0"/>
              </a:rPr>
              <a:t>natuur:</a:t>
            </a:r>
          </a:p>
          <a:p>
            <a:pPr>
              <a:spcBef>
                <a:spcPct val="50000"/>
              </a:spcBef>
            </a:pPr>
            <a:r>
              <a:rPr lang="nl-NL" sz="4400" b="1">
                <a:solidFill>
                  <a:schemeClr val="bg1"/>
                </a:solidFill>
                <a:latin typeface="Palatino Linotype" pitchFamily="18" charset="0"/>
              </a:rPr>
              <a:t>100.000</a:t>
            </a:r>
            <a:r>
              <a:rPr lang="nl-NL">
                <a:solidFill>
                  <a:schemeClr val="bg1"/>
                </a:solidFill>
              </a:rPr>
              <a:t>  </a:t>
            </a:r>
            <a:r>
              <a:rPr lang="nl-NL" sz="4400" b="1">
                <a:solidFill>
                  <a:schemeClr val="bg1"/>
                </a:solidFill>
                <a:latin typeface="Palatino Linotype" pitchFamily="18" charset="0"/>
              </a:rPr>
              <a:t>mensen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4" grpId="0"/>
      <p:bldP spid="563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Picture 3" descr="Houtakker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72675" cy="6859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3" descr="Flevoklein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0044113" cy="6853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Picture 3" descr="Neercanne Lex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98</Words>
  <Application>Microsoft Office PowerPoint</Application>
  <PresentationFormat>Diavoorstelling (4:3)</PresentationFormat>
  <Paragraphs>35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Arial</vt:lpstr>
      <vt:lpstr>Calibri</vt:lpstr>
      <vt:lpstr>Palatino Linotype</vt:lpstr>
      <vt:lpstr>MS Mincho</vt:lpstr>
      <vt:lpstr>Standaardontwerp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creatief met populier</vt:lpstr>
      <vt:lpstr>Dia 16</vt:lpstr>
      <vt:lpstr>Dia 17</vt:lpstr>
      <vt:lpstr>Dia 18</vt:lpstr>
      <vt:lpstr>Dia 19</vt:lpstr>
      <vt:lpstr>oogst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populier en wilg in het multifunctionele bos</dc:title>
  <dc:creator>Simon</dc:creator>
  <cp:lastModifiedBy>Simon</cp:lastModifiedBy>
  <cp:revision>11</cp:revision>
  <dcterms:created xsi:type="dcterms:W3CDTF">2006-04-20T04:43:42Z</dcterms:created>
  <dcterms:modified xsi:type="dcterms:W3CDTF">2014-01-16T14:05:29Z</dcterms:modified>
</cp:coreProperties>
</file>